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DA558-0F83-4BD1-B63B-D41FE9D2A2C5}" v="163" dt="2019-12-04T03:00:46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9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16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아이템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아이템이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퍼스널리티</a:t>
            </a:r>
            <a:r>
              <a:rPr lang="ko-KR" altLang="en-US" dirty="0"/>
              <a:t>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7571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09933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083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로그인하였을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퍼스널리티창부터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선택하도록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3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아이템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4064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퍼스널리티선택을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69663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정보와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아이템의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아이템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19640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저장하고 저장된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3587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26425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FAD5C2C-E549-453F-9D03-F98EFA43DEE9}"/>
              </a:ext>
            </a:extLst>
          </p:cNvPr>
          <p:cNvSpPr/>
          <p:nvPr/>
        </p:nvSpPr>
        <p:spPr>
          <a:xfrm>
            <a:off x="2934182" y="4519914"/>
            <a:ext cx="3906456" cy="1614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2019. 12.03 </a:t>
            </a:r>
            <a:r>
              <a:rPr lang="ko-KR" altLang="en-US" dirty="0"/>
              <a:t>여기까지 </a:t>
            </a:r>
            <a:r>
              <a:rPr lang="en-US" altLang="ko-KR" dirty="0"/>
              <a:t>(</a:t>
            </a:r>
            <a:r>
              <a:rPr lang="ko-KR" altLang="en-US" dirty="0"/>
              <a:t>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81650-9EB4-4378-9BA7-6FB666B921D0}"/>
              </a:ext>
            </a:extLst>
          </p:cNvPr>
          <p:cNvSpPr/>
          <p:nvPr/>
        </p:nvSpPr>
        <p:spPr>
          <a:xfrm>
            <a:off x="7091044" y="1915884"/>
            <a:ext cx="2456237" cy="31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다음과 같은 정보들이 들어가야 합니다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1. </a:t>
            </a:r>
            <a:r>
              <a:rPr lang="ko-KR" altLang="en-US" sz="1350" dirty="0"/>
              <a:t>타이틀</a:t>
            </a:r>
            <a:endParaRPr lang="en-US" altLang="ko-KR" sz="1350" dirty="0"/>
          </a:p>
          <a:p>
            <a:r>
              <a:rPr lang="en-US" altLang="ko-KR" sz="1350" dirty="0"/>
              <a:t>2. </a:t>
            </a:r>
            <a:r>
              <a:rPr lang="ko-KR" altLang="en-US" sz="1350" dirty="0"/>
              <a:t>주소</a:t>
            </a:r>
            <a:endParaRPr lang="en-US" altLang="ko-KR" sz="1350" dirty="0"/>
          </a:p>
          <a:p>
            <a:r>
              <a:rPr lang="en-US" altLang="ko-KR" sz="1350" dirty="0"/>
              <a:t>3. </a:t>
            </a:r>
            <a:r>
              <a:rPr lang="ko-KR" altLang="en-US" sz="1350" dirty="0"/>
              <a:t>개요</a:t>
            </a:r>
            <a:endParaRPr lang="en-US" altLang="ko-KR" sz="1350" dirty="0"/>
          </a:p>
          <a:p>
            <a:r>
              <a:rPr lang="en-US" altLang="ko-KR" sz="1350" dirty="0"/>
              <a:t>4. </a:t>
            </a:r>
            <a:r>
              <a:rPr lang="ko-KR" altLang="en-US" sz="1350" dirty="0"/>
              <a:t>홈페이지</a:t>
            </a:r>
            <a:endParaRPr lang="en-US" altLang="ko-KR" sz="1350" dirty="0"/>
          </a:p>
          <a:p>
            <a:r>
              <a:rPr lang="en-US" altLang="ko-KR" sz="1350" dirty="0"/>
              <a:t>5. </a:t>
            </a:r>
            <a:r>
              <a:rPr lang="ko-KR" altLang="en-US" sz="1350" dirty="0"/>
              <a:t>이미지</a:t>
            </a:r>
            <a:endParaRPr lang="en-US" altLang="ko-KR" sz="1350" dirty="0"/>
          </a:p>
          <a:p>
            <a:r>
              <a:rPr lang="en-US" altLang="ko-KR" sz="1350" dirty="0"/>
              <a:t>6. </a:t>
            </a:r>
            <a:r>
              <a:rPr lang="ko-KR" altLang="en-US" sz="1350" dirty="0"/>
              <a:t>연관 여행지</a:t>
            </a:r>
            <a:r>
              <a:rPr lang="en-US" altLang="ko-KR" sz="1350" dirty="0"/>
              <a:t>(TBD)</a:t>
            </a:r>
            <a:br>
              <a:rPr lang="en-US" altLang="ko-KR" sz="1350" dirty="0"/>
            </a:br>
            <a:r>
              <a:rPr lang="ko-KR" altLang="en-US" sz="1350" dirty="0"/>
              <a:t>동일한 카테고리에 속한 여행지들 중에서</a:t>
            </a:r>
            <a:r>
              <a:rPr lang="en-US" altLang="ko-KR" sz="1350" dirty="0"/>
              <a:t>, </a:t>
            </a:r>
            <a:r>
              <a:rPr lang="ko-KR" altLang="en-US" sz="1350" dirty="0" err="1"/>
              <a:t>좋아요를</a:t>
            </a:r>
            <a:r>
              <a:rPr lang="ko-KR" altLang="en-US" sz="1350" dirty="0"/>
              <a:t> 하나도 받지 못한 아이템 의 상세 페이지를 띄우는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000199"/>
              </p:ext>
            </p:extLst>
          </p:nvPr>
        </p:nvGraphicFramePr>
        <p:xfrm>
          <a:off x="447472" y="914401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</a:t>
                      </a:r>
                      <a:r>
                        <a:rPr lang="en-US" altLang="ko-KR" sz="1100" b="0" kern="100" baseline="0" dirty="0"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effectLst/>
                        </a:rPr>
                        <a:t>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아이템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아이템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시스템은 사용자가 저장한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66096"/>
              </p:ext>
            </p:extLst>
          </p:nvPr>
        </p:nvGraphicFramePr>
        <p:xfrm>
          <a:off x="447472" y="914401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97954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2484</Words>
  <Application>Microsoft Office PowerPoint</Application>
  <PresentationFormat>화면 슬라이드 쇼(4:3)</PresentationFormat>
  <Paragraphs>357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Calibri</vt:lpstr>
      <vt:lpstr>Wingdings</vt:lpstr>
      <vt:lpstr>Calibri Light</vt:lpstr>
      <vt:lpstr>맑은 고딕</vt:lpstr>
      <vt:lpstr>나눔바른고딕</vt:lpstr>
      <vt:lpstr>Arial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Use Case Spec : 여행지역과 퍼스널리티 선택하기 </vt:lpstr>
      <vt:lpstr>&lt;메인  화면 – 추천 화면  &gt; 여행 아이템 조회하기 기능</vt:lpstr>
      <vt:lpstr>&lt;메인 화면 – 버튼 목록&gt;  (순서대로) 홈, 즐겨찾기, 지역재설정,퍼스널리티 재설정, 새로고침 기능</vt:lpstr>
      <vt:lpstr>&lt;메인 화면 – 좋아요 /싫어요 / 즐겨찾기에저장&gt; 좋아요 , 싫어요(삭제),즐겨찾기 기능</vt:lpstr>
      <vt:lpstr>&lt;메인 화면 – 상세 페이지&gt; 여행 Item 상세 정보 조회 기능</vt:lpstr>
      <vt:lpstr>Use Case Spec : 추천 여행 Item 조회하기</vt:lpstr>
      <vt:lpstr>Use Case Spec : 추천 여행 Item 조회하기</vt:lpstr>
      <vt:lpstr>Use Case Spec : 추천 여행 Item 조회하기</vt:lpstr>
      <vt:lpstr>Use Case Spec : 추천 여행 Item 조회하기</vt:lpstr>
      <vt:lpstr>&lt;메인 화면 – 상세 페이지&gt;</vt:lpstr>
      <vt:lpstr>&lt;즐겨찾기한 아이템들 목록&gt;</vt:lpstr>
      <vt:lpstr>&lt;즐겨찾기한 아이템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42</cp:revision>
  <dcterms:created xsi:type="dcterms:W3CDTF">2019-11-27T03:47:41Z</dcterms:created>
  <dcterms:modified xsi:type="dcterms:W3CDTF">2019-12-05T05:30:20Z</dcterms:modified>
</cp:coreProperties>
</file>